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7" autoAdjust="0"/>
    <p:restoredTop sz="94660"/>
  </p:normalViewPr>
  <p:slideViewPr>
    <p:cSldViewPr>
      <p:cViewPr varScale="1">
        <p:scale>
          <a:sx n="109" d="100"/>
          <a:sy n="109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1273-A82B-4B04-83EC-4FDBE67BC46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Life Cycle </a:t>
            </a:r>
            <a:br>
              <a:rPr lang="en-US" sz="2800" b="1" dirty="0" smtClean="0"/>
            </a:br>
            <a:r>
              <a:rPr lang="en-US" sz="2800" b="1" dirty="0" smtClean="0"/>
              <a:t>Assessment (LCA)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/>
              <a:t>Chairman </a:t>
            </a:r>
            <a:endParaRPr lang="en-US" sz="2000" b="1" dirty="0" smtClean="0"/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Ted </a:t>
            </a:r>
            <a:r>
              <a:rPr lang="en-US" sz="2000" dirty="0"/>
              <a:t>Williams, </a:t>
            </a:r>
            <a:r>
              <a:rPr lang="en-US" sz="2000" dirty="0" smtClean="0"/>
              <a:t>AGA, </a:t>
            </a:r>
            <a:r>
              <a:rPr lang="en-US" sz="2000" dirty="0"/>
              <a:t>USA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email</a:t>
            </a:r>
            <a:r>
              <a:rPr lang="en-US" sz="2000" dirty="0"/>
              <a:t>: </a:t>
            </a:r>
            <a:r>
              <a:rPr lang="en-US" sz="2000" dirty="0" smtClean="0"/>
              <a:t>twilliams@aga.org </a:t>
            </a:r>
          </a:p>
          <a:p>
            <a:pPr marL="0" lvl="1">
              <a:spcBef>
                <a:spcPts val="0"/>
              </a:spcBef>
              <a:buNone/>
            </a:pPr>
            <a:endParaRPr lang="en-US" sz="20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/>
              <a:t>Objective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/>
              <a:t>Develop LCAs for relevant chains of the LNG supply and </a:t>
            </a:r>
            <a:r>
              <a:rPr lang="en-US" sz="2000" b="1" dirty="0" err="1" smtClean="0"/>
              <a:t>regas</a:t>
            </a:r>
            <a:r>
              <a:rPr lang="en-US" sz="2000" b="1" dirty="0" smtClean="0"/>
              <a:t> markets.</a:t>
            </a:r>
            <a:endParaRPr lang="en-US" sz="2000" b="1" strike="sngStrike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800" strike="sngStrike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/>
              <a:t>Deliverables</a:t>
            </a:r>
            <a:endParaRPr lang="en-US" sz="2000" b="1" dirty="0"/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Comprehensive Study Group report on LCA for LNG value</a:t>
            </a:r>
          </a:p>
          <a:p>
            <a:pPr marL="0" lvl="1">
              <a:spcBef>
                <a:spcPts val="0"/>
              </a:spcBef>
              <a:buNone/>
            </a:pPr>
            <a:endParaRPr lang="en-US" sz="8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/>
              <a:t>Timing </a:t>
            </a:r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Study Group Report - End </a:t>
            </a:r>
            <a:r>
              <a:rPr lang="en-US" sz="2000" b="1" dirty="0"/>
              <a:t>of triennium </a:t>
            </a:r>
            <a:endParaRPr lang="en-US" sz="20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Topical Workshops – To Be Determined and As Needed.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Schedule</a:t>
            </a:r>
          </a:p>
          <a:p>
            <a:pPr lvl="1"/>
            <a:r>
              <a:rPr lang="en-US" dirty="0" smtClean="0"/>
              <a:t>End of January 2013:</a:t>
            </a:r>
          </a:p>
          <a:p>
            <a:pPr lvl="2"/>
            <a:r>
              <a:rPr lang="en-US" dirty="0" smtClean="0"/>
              <a:t>Final Draft of Value Chains to be Covered – Supply and End Uses</a:t>
            </a:r>
          </a:p>
          <a:p>
            <a:pPr lvl="2"/>
            <a:r>
              <a:rPr lang="en-US" dirty="0" smtClean="0"/>
              <a:t>Workshop Opportunities for Broadening Data and Pursuing Better Consensus. </a:t>
            </a:r>
          </a:p>
          <a:p>
            <a:pPr lvl="2"/>
            <a:r>
              <a:rPr lang="en-US" dirty="0" smtClean="0"/>
              <a:t>Expanded Study Group Membership</a:t>
            </a:r>
          </a:p>
          <a:p>
            <a:pPr lvl="1"/>
            <a:r>
              <a:rPr lang="en-US" dirty="0" smtClean="0"/>
              <a:t>April Meeting</a:t>
            </a:r>
          </a:p>
          <a:p>
            <a:pPr lvl="2"/>
            <a:r>
              <a:rPr lang="en-US" dirty="0" smtClean="0"/>
              <a:t>Final decision on value chains and relevant comparisons</a:t>
            </a:r>
          </a:p>
          <a:p>
            <a:pPr lvl="2"/>
            <a:r>
              <a:rPr lang="en-US" dirty="0" smtClean="0"/>
              <a:t>Review of data from other studies and identification of gaps</a:t>
            </a:r>
          </a:p>
          <a:p>
            <a:pPr lvl="2"/>
            <a:r>
              <a:rPr lang="en-US" dirty="0" smtClean="0"/>
              <a:t>Outline of Triennium report</a:t>
            </a:r>
          </a:p>
          <a:p>
            <a:pPr lvl="2"/>
            <a:r>
              <a:rPr lang="en-US" dirty="0" smtClean="0"/>
              <a:t>Deliver First Workshop, if feasible, in Houston</a:t>
            </a:r>
          </a:p>
          <a:p>
            <a:pPr lvl="2"/>
            <a:r>
              <a:rPr lang="en-US" dirty="0" smtClean="0"/>
              <a:t>Discuss Workshops for Spain and Japan. Make determinations on Spain workshop.</a:t>
            </a:r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Ongoing</a:t>
            </a:r>
          </a:p>
          <a:p>
            <a:pPr lvl="1"/>
            <a:r>
              <a:rPr lang="en-US" dirty="0" smtClean="0"/>
              <a:t>Compiling LCA and Other Data Sources.</a:t>
            </a:r>
          </a:p>
          <a:p>
            <a:pPr lvl="1"/>
            <a:r>
              <a:rPr lang="en-US" dirty="0" smtClean="0"/>
              <a:t>Interacting with Other Study Groups on Chain Consistency.</a:t>
            </a:r>
          </a:p>
          <a:p>
            <a:pPr lvl="1"/>
            <a:r>
              <a:rPr lang="en-US" dirty="0" smtClean="0"/>
              <a:t>Communicating Using Website and Email through January Deadlines and Conference Calls as April Meeting Approaches and As Needed.</a:t>
            </a:r>
          </a:p>
          <a:p>
            <a:r>
              <a:rPr lang="en-US" sz="3300" dirty="0" smtClean="0"/>
              <a:t>Assignments</a:t>
            </a:r>
          </a:p>
          <a:p>
            <a:pPr lvl="1"/>
            <a:r>
              <a:rPr lang="en-US" dirty="0" smtClean="0"/>
              <a:t>Most Tasks Through April Meeting Delegated</a:t>
            </a:r>
          </a:p>
          <a:p>
            <a:pPr lvl="1"/>
            <a:r>
              <a:rPr lang="en-US" dirty="0" smtClean="0"/>
              <a:t>Individual Assignments Address Literature and Data Sources, Membership Expansion, and Workshop Opportunities and Participants</a:t>
            </a:r>
          </a:p>
          <a:p>
            <a:pPr lvl="1"/>
            <a:r>
              <a:rPr lang="en-US" dirty="0" smtClean="0"/>
              <a:t>Study Group-Wide Assignments Address Chain Definition, etc.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A Document Library" ma:contentTypeID="0x0101005F3836C425C7CD4CB0A3110736E23B5700D81182652AAA6544BE2C091A419396F0" ma:contentTypeVersion="2" ma:contentTypeDescription="" ma:contentTypeScope="" ma:versionID="b01df889b34bec2010f97505c34199f6">
  <xsd:schema xmlns:xsd="http://www.w3.org/2001/XMLSchema" xmlns:p="http://schemas.microsoft.com/office/2006/metadata/properties" xmlns:ns2="http://schemas.microsoft.com/sharepoint/v3/fields" xmlns:ns3="a8b0111e-d3aa-481e-93a6-7cc6a7b3e54a" targetNamespace="http://schemas.microsoft.com/office/2006/metadata/properties" ma:root="true" ma:fieldsID="2bdf18e36ddceae120d0734e2d1a935d" ns2:_="" ns3:_="">
    <xsd:import namespace="http://schemas.microsoft.com/sharepoint/v3/fields"/>
    <xsd:import namespace="a8b0111e-d3aa-481e-93a6-7cc6a7b3e54a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AGA_x0020_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a8b0111e-d3aa-481e-93a6-7cc6a7b3e54a" elementFormDefault="qualified">
    <xsd:import namespace="http://schemas.microsoft.com/office/2006/documentManagement/types"/>
    <xsd:element name="AGA_x0020_Document_x0020_Type" ma:index="9" nillable="true" ma:displayName="AGA Document Type" ma:default="Enter Choice #1" ma:internalName="AGA_x0020_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 xsi:nil="true"/>
    <AGA_x0020_Document_x0020_Type xmlns="a8b0111e-d3aa-481e-93a6-7cc6a7b3e54a">
      <Value>Enter Choice #1</Value>
    </AGA_x0020_Document_x0020_Type>
  </documentManagement>
</p:properties>
</file>

<file path=customXml/itemProps1.xml><?xml version="1.0" encoding="utf-8"?>
<ds:datastoreItem xmlns:ds="http://schemas.openxmlformats.org/officeDocument/2006/customXml" ds:itemID="{571C10B9-8740-4003-BFFB-2452F634261A}"/>
</file>

<file path=customXml/itemProps2.xml><?xml version="1.0" encoding="utf-8"?>
<ds:datastoreItem xmlns:ds="http://schemas.openxmlformats.org/officeDocument/2006/customXml" ds:itemID="{308C2549-F3B4-46A9-94E3-84BA9AF3A75A}"/>
</file>

<file path=customXml/itemProps3.xml><?xml version="1.0" encoding="utf-8"?>
<ds:datastoreItem xmlns:ds="http://schemas.openxmlformats.org/officeDocument/2006/customXml" ds:itemID="{F93B6A54-EF4A-4AB8-9755-0B53D4B7013A}"/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227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PGC D Group D4: LNG Life Cycle  Assessment (LCA)</vt:lpstr>
      <vt:lpstr>PGC D Group D4: LNG LCA (cont.)</vt:lpstr>
      <vt:lpstr>PGC D Group D4: LNG LCA (cont.)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 D Group D4: LNG Life Cycle  Assessment (LCA)</dc:title>
  <dc:creator>Ted Williams</dc:creator>
  <cp:lastModifiedBy>Ted Williams</cp:lastModifiedBy>
  <cp:revision>12</cp:revision>
  <dcterms:created xsi:type="dcterms:W3CDTF">2012-10-03T00:40:39Z</dcterms:created>
  <dcterms:modified xsi:type="dcterms:W3CDTF">2012-11-26T18:19:49Z</dcterms:modified>
  <cp:contentType>AGA Document Library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0x0101005F3836C425C7CD4CB0A3110736E23B5700D81182652AAA6544BE2C091A419396F0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